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Roboto Mon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RobotoMono-bold.fntdata"/><Relationship Id="rId16" Type="http://schemas.openxmlformats.org/officeDocument/2006/relationships/font" Target="fonts/RobotoMon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on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Mon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9f81a9758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e9f81a9758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9f81a9758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e9f81a9758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9f514a2f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9f514a2f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9f81a9758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9f81a9758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9f81a9758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9f81a9758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9ec3b76a7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9ec3b76a7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89" name="Google Shape;89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950" y="202700"/>
            <a:ext cx="6988099" cy="4940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/>
        </p:nvSpPr>
        <p:spPr>
          <a:xfrm>
            <a:off x="219525" y="1312500"/>
            <a:ext cx="7150500" cy="2476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 txBox="1"/>
          <p:nvPr/>
        </p:nvSpPr>
        <p:spPr>
          <a:xfrm>
            <a:off x="311700" y="1358050"/>
            <a:ext cx="56538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 Mono"/>
                <a:ea typeface="Roboto Mono"/>
                <a:cs typeface="Roboto Mono"/>
                <a:sym typeface="Roboto Mono"/>
              </a:rPr>
              <a:t>👉🏾 </a:t>
            </a:r>
            <a:r>
              <a:rPr b="1" lang="en" sz="1800">
                <a:latin typeface="Roboto Mono"/>
                <a:ea typeface="Roboto Mono"/>
                <a:cs typeface="Roboto Mono"/>
                <a:sym typeface="Roboto Mono"/>
              </a:rPr>
              <a:t>Weekly focus:</a:t>
            </a:r>
            <a:endParaRPr b="1"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1069250" y="1915075"/>
            <a:ext cx="6808800" cy="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Week 1 Hardware: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Basic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knowledge of computer components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Week 2 Software: Software of Program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Week 3 Network:  IP Address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Week 4 Practice: IP Calculation &amp; Built Computer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02" name="Google Shape;102;p16"/>
          <p:cNvCxnSpPr/>
          <p:nvPr/>
        </p:nvCxnSpPr>
        <p:spPr>
          <a:xfrm>
            <a:off x="947275" y="2075700"/>
            <a:ext cx="0" cy="1317300"/>
          </a:xfrm>
          <a:prstGeom prst="straightConnector1">
            <a:avLst/>
          </a:prstGeom>
          <a:noFill/>
          <a:ln cap="flat" cmpd="sng" w="285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" name="Google Shape;10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 </a:t>
            </a:r>
            <a:r>
              <a:rPr lang="en" u="sng"/>
              <a:t>   </a:t>
            </a:r>
            <a:r>
              <a:rPr lang="en" u="sng"/>
              <a:t>Basic Computer and Network Objective</a:t>
            </a:r>
            <a:r>
              <a:rPr lang="en"/>
              <a:t> </a:t>
            </a:r>
            <a:endParaRPr/>
          </a:p>
        </p:txBody>
      </p:sp>
      <p:sp>
        <p:nvSpPr>
          <p:cNvPr id="104" name="Google Shape;104;p16"/>
          <p:cNvSpPr txBox="1"/>
          <p:nvPr/>
        </p:nvSpPr>
        <p:spPr>
          <a:xfrm>
            <a:off x="7772250" y="4305250"/>
            <a:ext cx="386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/>
          <p:nvPr/>
        </p:nvSpPr>
        <p:spPr>
          <a:xfrm>
            <a:off x="219525" y="1201850"/>
            <a:ext cx="6808800" cy="2760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.   </a:t>
            </a:r>
            <a:r>
              <a:rPr lang="en" u="sng"/>
              <a:t>    Algorithm and Programming Objective</a:t>
            </a:r>
            <a:endParaRPr u="sng"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425700" y="129572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Understanding about algorithm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Coding with C programming: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		+ </a:t>
            </a:r>
            <a:r>
              <a:rPr lang="en" sz="1700"/>
              <a:t>Using basic input/output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		+ Using decision making(if, else if, else)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		+ Using loop(for, while, do...while)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		+ Using Array</a:t>
            </a:r>
            <a:endParaRPr sz="1700"/>
          </a:p>
        </p:txBody>
      </p:sp>
      <p:sp>
        <p:nvSpPr>
          <p:cNvPr id="112" name="Google Shape;112;p17"/>
          <p:cNvSpPr txBox="1"/>
          <p:nvPr/>
        </p:nvSpPr>
        <p:spPr>
          <a:xfrm>
            <a:off x="7772250" y="4305250"/>
            <a:ext cx="386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219525" y="1194275"/>
            <a:ext cx="6317400" cy="3528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.   </a:t>
            </a:r>
            <a:r>
              <a:rPr lang="en" u="sng"/>
              <a:t>   </a:t>
            </a:r>
            <a:r>
              <a:rPr lang="en" u="sng"/>
              <a:t>Web Development</a:t>
            </a:r>
            <a:endParaRPr u="sng"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472625" y="1260875"/>
            <a:ext cx="5951700" cy="3394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#</a:t>
            </a:r>
            <a:r>
              <a:rPr lang="en" sz="1500" u="sng"/>
              <a:t>Course</a:t>
            </a:r>
            <a:r>
              <a:rPr lang="en" sz="1500"/>
              <a:t>: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	-  </a:t>
            </a:r>
            <a:r>
              <a:rPr lang="en" sz="1500"/>
              <a:t>We have 4 week ( HTML 2 week and CSS 2 week )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	- Basic of html and css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#</a:t>
            </a:r>
            <a:r>
              <a:rPr lang="en" sz="1500" u="sng"/>
              <a:t>Note</a:t>
            </a:r>
            <a:r>
              <a:rPr lang="en" sz="1500"/>
              <a:t>: we don’t study web development at year 3th at ITC.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#</a:t>
            </a:r>
            <a:r>
              <a:rPr lang="en" sz="1500" u="sng"/>
              <a:t>Objective</a:t>
            </a:r>
            <a:r>
              <a:rPr lang="en" sz="1500"/>
              <a:t>: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	- </a:t>
            </a:r>
            <a:r>
              <a:rPr lang="en" sz="1500"/>
              <a:t>Get to understand about basic of web page ( front end )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	- Adapt with coding </a:t>
            </a:r>
            <a:endParaRPr sz="1500"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- Culture sharing ( senior to junior )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	- Built relation between senior and junior in our department. </a:t>
            </a:r>
            <a:endParaRPr sz="1500"/>
          </a:p>
        </p:txBody>
      </p:sp>
      <p:sp>
        <p:nvSpPr>
          <p:cNvPr id="120" name="Google Shape;120;p18"/>
          <p:cNvSpPr txBox="1"/>
          <p:nvPr/>
        </p:nvSpPr>
        <p:spPr>
          <a:xfrm>
            <a:off x="7772250" y="4305250"/>
            <a:ext cx="386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